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95" r:id="rId2"/>
    <p:sldId id="265" r:id="rId3"/>
    <p:sldId id="264" r:id="rId4"/>
    <p:sldId id="270" r:id="rId5"/>
    <p:sldId id="269" r:id="rId6"/>
    <p:sldId id="271" r:id="rId7"/>
    <p:sldId id="272" r:id="rId8"/>
    <p:sldId id="273" r:id="rId9"/>
    <p:sldId id="274" r:id="rId10"/>
    <p:sldId id="27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7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5CCF6D-EB04-4D4F-A14C-1092CC256A8F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153595-4375-48F2-B10D-95385B8CF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717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ircl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358"/>
            <a:ext cx="9175320" cy="686676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764704"/>
            <a:ext cx="7772400" cy="1470025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</a:rPr>
              <a:t>Слава Героям Отечества!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692593"/>
      </p:ext>
    </p:extLst>
  </p:cSld>
  <p:clrMapOvr>
    <a:masterClrMapping/>
  </p:clrMapOvr>
  <p:transition>
    <p:circl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59832" y="299853"/>
            <a:ext cx="586814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Киреев </a:t>
            </a:r>
          </a:p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Андрей </a:t>
            </a: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Тимербулатович</a:t>
            </a:r>
            <a:endPara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02.02.1975 – 30.04.2016</a:t>
            </a:r>
          </a:p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G:\ЛОКАЛЬНЫЕ ВОЙНЫ\ВОИНЫ\КИРЕЕВ\004.JPG"/>
          <p:cNvPicPr>
            <a:picLocks noChangeAspect="1" noChangeArrowheads="1"/>
          </p:cNvPicPr>
          <p:nvPr/>
        </p:nvPicPr>
        <p:blipFill rotWithShape="1">
          <a:blip r:embed="rId2" cstate="print"/>
          <a:srcRect l="6330" b="7211"/>
          <a:stretch/>
        </p:blipFill>
        <p:spPr bwMode="auto">
          <a:xfrm>
            <a:off x="3253730" y="2496297"/>
            <a:ext cx="5868144" cy="40256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3" descr="G:\ЛОКАЛЬНЫЕ ВОЙНЫ\ВОИНЫ\КИРЕЕВ\002.jpg"/>
          <p:cNvPicPr>
            <a:picLocks noChangeAspect="1" noChangeArrowheads="1"/>
          </p:cNvPicPr>
          <p:nvPr/>
        </p:nvPicPr>
        <p:blipFill>
          <a:blip r:embed="rId3" cstate="print">
            <a:lum bright="-20000"/>
          </a:blip>
          <a:srcRect/>
          <a:stretch>
            <a:fillRect/>
          </a:stretch>
        </p:blipFill>
        <p:spPr bwMode="auto">
          <a:xfrm>
            <a:off x="-86878" y="0"/>
            <a:ext cx="3779912" cy="4608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4" descr="G:\ЛОКАЛЬНЫЕ ВОЙНЫ\ВОИНЫ\КИРЕЕВ\003.jpg"/>
          <p:cNvPicPr>
            <a:picLocks noChangeAspect="1" noChangeArrowheads="1"/>
          </p:cNvPicPr>
          <p:nvPr/>
        </p:nvPicPr>
        <p:blipFill rotWithShape="1">
          <a:blip r:embed="rId4" cstate="print">
            <a:lum bright="-10000"/>
          </a:blip>
          <a:srcRect l="22254" t="1451" r="5752" b="-1451"/>
          <a:stretch/>
        </p:blipFill>
        <p:spPr bwMode="auto">
          <a:xfrm>
            <a:off x="0" y="4597255"/>
            <a:ext cx="3563887" cy="23360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5" descr="http://s57.radikal.ru/i156/1012/cf/d3f2e50d49e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6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4" descr="Рисунок41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4141440" cy="5398776"/>
          </a:xfrm>
          <a:effectLst>
            <a:softEdge rad="112500"/>
          </a:effectLst>
        </p:spPr>
      </p:pic>
      <p:sp>
        <p:nvSpPr>
          <p:cNvPr id="36871" name="Rectangle 7"/>
          <p:cNvSpPr>
            <a:spLocks noChangeArrowheads="1"/>
          </p:cNvSpPr>
          <p:nvPr/>
        </p:nvSpPr>
        <p:spPr bwMode="auto">
          <a:xfrm>
            <a:off x="4602096" y="-171400"/>
            <a:ext cx="4572000" cy="4708981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>
            <a:softEdge rad="127000"/>
          </a:effectLst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endParaRPr lang="ru-RU" sz="2400" b="1" dirty="0" smtClean="0">
              <a:ln w="50800"/>
              <a:solidFill>
                <a:schemeClr val="bg1">
                  <a:shade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3600" b="1" dirty="0" smtClean="0">
                <a:ln w="5080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Макаров </a:t>
            </a:r>
            <a:endParaRPr lang="ru-RU" sz="3600" b="1" dirty="0">
              <a:ln w="5080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3600" b="1" dirty="0">
                <a:ln w="5080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Николай </a:t>
            </a:r>
            <a:r>
              <a:rPr lang="ru-RU" sz="3600" b="1" dirty="0" smtClean="0">
                <a:ln w="5080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Борисович</a:t>
            </a:r>
            <a:r>
              <a:rPr lang="ru-RU" sz="3200" b="1" dirty="0">
                <a:ln w="50800"/>
                <a:solidFill>
                  <a:schemeClr val="bg1">
                    <a:shade val="50000"/>
                  </a:schemeClr>
                </a:solidFill>
              </a:rPr>
              <a:t/>
            </a:r>
            <a:br>
              <a:rPr lang="ru-RU" sz="3200" b="1" dirty="0">
                <a:ln w="50800"/>
                <a:solidFill>
                  <a:schemeClr val="bg1">
                    <a:shade val="50000"/>
                  </a:schemeClr>
                </a:solidFill>
              </a:rPr>
            </a:br>
            <a:endParaRPr lang="ru-RU" sz="3200" b="1" dirty="0" smtClean="0">
              <a:ln w="50800"/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3200" b="1" dirty="0" smtClean="0">
                <a:ln w="5080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01.07.1968 –11.07.1988</a:t>
            </a:r>
          </a:p>
          <a:p>
            <a:pPr algn="ctr">
              <a:defRPr/>
            </a:pPr>
            <a:r>
              <a:rPr lang="ru-RU" sz="3200" b="1" dirty="0" smtClean="0">
                <a:ln w="50800"/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п. Степное</a:t>
            </a:r>
          </a:p>
          <a:p>
            <a:pPr algn="ctr">
              <a:defRPr/>
            </a:pPr>
            <a:r>
              <a:rPr lang="ru-RU" sz="3600" b="1" dirty="0" smtClean="0">
                <a:ln w="50800"/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Награжден </a:t>
            </a:r>
            <a:r>
              <a:rPr lang="ru-RU" sz="3600" b="1" dirty="0">
                <a:ln w="50800"/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орденом </a:t>
            </a:r>
            <a:r>
              <a:rPr lang="ru-RU" sz="3600" b="1" dirty="0" smtClean="0">
                <a:ln w="50800"/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Красной звезды (посмертно)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5" descr="http://s57.radikal.ru/i156/1012/cf/d3f2e50d49e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1017"/>
            <a:ext cx="9166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Picture 4" descr="Рисунок43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 l="3893" t="1577"/>
          <a:stretch>
            <a:fillRect/>
          </a:stretch>
        </p:blipFill>
        <p:spPr>
          <a:xfrm>
            <a:off x="0" y="0"/>
            <a:ext cx="4176463" cy="5197223"/>
          </a:xfrm>
          <a:effectLst>
            <a:softEdge rad="112500"/>
          </a:effectLst>
        </p:spPr>
      </p:pic>
      <p:sp>
        <p:nvSpPr>
          <p:cNvPr id="39943" name="Rectangle 7"/>
          <p:cNvSpPr>
            <a:spLocks noChangeArrowheads="1"/>
          </p:cNvSpPr>
          <p:nvPr/>
        </p:nvSpPr>
        <p:spPr bwMode="auto">
          <a:xfrm>
            <a:off x="4283968" y="-22604"/>
            <a:ext cx="4968552" cy="4339650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>
            <a:softEdge rad="127000"/>
          </a:effectLst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3600" b="1" dirty="0" smtClean="0">
                <a:ln w="50800"/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Терещенко </a:t>
            </a:r>
            <a:endParaRPr lang="ru-RU" sz="3600" b="1" dirty="0">
              <a:ln w="50800"/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3600" b="1" dirty="0">
                <a:ln w="50800"/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Петр </a:t>
            </a:r>
            <a:r>
              <a:rPr lang="ru-RU" sz="3600" b="1" dirty="0" smtClean="0">
                <a:ln w="50800"/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Николаевич</a:t>
            </a:r>
          </a:p>
          <a:p>
            <a:pPr algn="ctr">
              <a:defRPr/>
            </a:pPr>
            <a:endParaRPr lang="ru-RU" sz="3200" b="1" dirty="0">
              <a:ln w="50800"/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3200" b="1" dirty="0" smtClean="0">
                <a:ln w="50800"/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26.05.1961–21.04.1981</a:t>
            </a:r>
            <a:endParaRPr lang="ru-RU" sz="2800" b="1" dirty="0">
              <a:ln w="50800"/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3200" b="1" dirty="0" smtClean="0">
                <a:ln w="50800"/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1" dirty="0">
                <a:ln w="50800"/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200" b="1" dirty="0" smtClean="0">
                <a:ln w="50800"/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b="1" dirty="0" err="1" smtClean="0">
                <a:ln w="50800"/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Любимово</a:t>
            </a:r>
            <a:r>
              <a:rPr lang="ru-RU" sz="3200" b="1" dirty="0" smtClean="0">
                <a:ln w="50800"/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defRPr/>
            </a:pPr>
            <a:r>
              <a:rPr lang="ru-RU" sz="3600" b="1" dirty="0" smtClean="0">
                <a:ln w="50800"/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Награжден </a:t>
            </a:r>
            <a:r>
              <a:rPr lang="ru-RU" sz="3600" b="1" dirty="0">
                <a:ln w="50800"/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орденом </a:t>
            </a:r>
            <a:r>
              <a:rPr lang="ru-RU" sz="3600" b="1" dirty="0" smtClean="0">
                <a:ln w="50800"/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Красной звезды (</a:t>
            </a:r>
            <a:r>
              <a:rPr lang="ru-RU" sz="3600" b="1" dirty="0">
                <a:ln w="50800"/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посмертно</a:t>
            </a:r>
            <a:r>
              <a:rPr lang="ru-RU" sz="3600" b="1" dirty="0" smtClean="0">
                <a:ln w="50800"/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http://s57.radikal.ru/i156/1012/cf/d3f2e50d49e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6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C:\Users\Мой\Documents\Чечня\новые фото 002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>
            <a:lum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14547" cy="520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sz="quarter" idx="4294967295"/>
          </p:nvPr>
        </p:nvSpPr>
        <p:spPr>
          <a:xfrm>
            <a:off x="4759822" y="0"/>
            <a:ext cx="4499992" cy="4104456"/>
          </a:xfrm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Утешев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ctr">
              <a:buNone/>
            </a:pP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Адыбек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Булатович</a:t>
            </a:r>
          </a:p>
          <a:p>
            <a:pPr marL="0" indent="0" algn="ctr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13.05.1976  – 07.08.1996</a:t>
            </a:r>
          </a:p>
          <a:p>
            <a:pPr marL="0" indent="0" algn="ctr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 Пушкино</a:t>
            </a:r>
          </a:p>
          <a:p>
            <a:pPr mar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Награжден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орденом Мужества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посмертно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1191606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4294967295"/>
          </p:nvPr>
        </p:nvSpPr>
        <p:spPr>
          <a:xfrm flipV="1">
            <a:off x="1475657" y="836712"/>
            <a:ext cx="3528391" cy="864096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5" descr="http://s57.radikal.ru/i156/1012/cf/d3f2e50d49e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6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0" descr="C:\Users\Мой\Documents\Чечня\новые фото 004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283968" cy="530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sz="quarter" idx="4294967295"/>
          </p:nvPr>
        </p:nvSpPr>
        <p:spPr>
          <a:xfrm>
            <a:off x="4594225" y="19870"/>
            <a:ext cx="4572000" cy="3672408"/>
          </a:xfrm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ru-RU" sz="14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Кужабаев</a:t>
            </a:r>
            <a:r>
              <a:rPr lang="ru-RU" sz="1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ctr">
              <a:buNone/>
            </a:pPr>
            <a:r>
              <a:rPr lang="ru-RU" sz="14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Ертай</a:t>
            </a:r>
            <a:r>
              <a:rPr lang="ru-RU" sz="1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Есенович</a:t>
            </a:r>
            <a:endParaRPr lang="ru-RU" sz="1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13.11.1975 – 05.03.1995 </a:t>
            </a:r>
          </a:p>
          <a:p>
            <a:pPr marL="0" indent="0" algn="ctr">
              <a:buNone/>
            </a:pPr>
            <a:r>
              <a:rPr lang="ru-RU" sz="1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 Лебедево</a:t>
            </a:r>
            <a:endParaRPr lang="ru-RU" sz="1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Награжден </a:t>
            </a:r>
            <a:r>
              <a:rPr lang="ru-RU" sz="1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орденом Мужества </a:t>
            </a:r>
            <a:endParaRPr lang="ru-RU" sz="1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посмертно</a:t>
            </a:r>
            <a:r>
              <a:rPr lang="ru-RU" sz="1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546216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http://s57.radikal.ru/i156/1012/cf/d3f2e50d49e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6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611560" y="404664"/>
            <a:ext cx="7642225" cy="792163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9" descr="C:\Users\Мой\Documents\Чечня\новые фото 003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>
            <a:lum bright="-2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4244"/>
            <a:ext cx="4228289" cy="4965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sz="quarter" idx="4294967295"/>
          </p:nvPr>
        </p:nvSpPr>
        <p:spPr>
          <a:xfrm>
            <a:off x="4788024" y="1"/>
            <a:ext cx="4355976" cy="4149079"/>
          </a:xfrm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Шматов </a:t>
            </a:r>
          </a:p>
          <a:p>
            <a:pPr marL="0" indent="0" algn="ctr"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Андрей Алексеевич</a:t>
            </a:r>
          </a:p>
          <a:p>
            <a:pPr marL="0" indent="0" algn="ctr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10.03.1976 – 05.11.1995</a:t>
            </a:r>
          </a:p>
          <a:p>
            <a:pPr marL="0" indent="0" algn="ctr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п. Степное</a:t>
            </a:r>
          </a:p>
          <a:p>
            <a:pPr mar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Награжден орденом Мужества </a:t>
            </a:r>
          </a:p>
          <a:p>
            <a:pPr marL="0" indent="0" algn="ctr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(посмертно)</a:t>
            </a:r>
          </a:p>
        </p:txBody>
      </p:sp>
    </p:spTree>
    <p:extLst>
      <p:ext uri="{BB962C8B-B14F-4D97-AF65-F5344CB8AC3E}">
        <p14:creationId xmlns:p14="http://schemas.microsoft.com/office/powerpoint/2010/main" val="3734931404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http://s57.radikal.ru/i156/1012/cf/d3f2e50d49e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6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Текст 6"/>
          <p:cNvSpPr>
            <a:spLocks noGrp="1"/>
          </p:cNvSpPr>
          <p:nvPr>
            <p:ph type="body" sz="half" idx="4294967295"/>
          </p:nvPr>
        </p:nvSpPr>
        <p:spPr>
          <a:xfrm>
            <a:off x="0" y="188640"/>
            <a:ext cx="8424863" cy="765175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66" t="26064" r="14374" b="27731"/>
          <a:stretch/>
        </p:blipFill>
        <p:spPr>
          <a:xfrm>
            <a:off x="11209" y="-7137"/>
            <a:ext cx="4056735" cy="4433954"/>
          </a:xfrm>
        </p:spPr>
      </p:pic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4555171" y="0"/>
            <a:ext cx="4644008" cy="4104456"/>
          </a:xfrm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Ковригин </a:t>
            </a:r>
          </a:p>
          <a:p>
            <a:pPr algn="ctr"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Сергей Анатольевич</a:t>
            </a:r>
          </a:p>
          <a:p>
            <a:pPr algn="ctr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21.01.1979 – 17.05.2004</a:t>
            </a:r>
          </a:p>
          <a:p>
            <a:pPr algn="ctr">
              <a:buNone/>
            </a:pP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с.Новокривовка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Награжден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орденом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Мужества    (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посмертно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9781261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5" descr="http://s57.radikal.ru/i156/1012/cf/d3f2e50d49e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6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Текст 6"/>
          <p:cNvSpPr>
            <a:spLocks noGrp="1"/>
          </p:cNvSpPr>
          <p:nvPr>
            <p:ph type="body" sz="half" idx="4294967295"/>
          </p:nvPr>
        </p:nvSpPr>
        <p:spPr>
          <a:xfrm>
            <a:off x="323528" y="332656"/>
            <a:ext cx="8424863" cy="765175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4427984" y="27041"/>
            <a:ext cx="4761482" cy="3329951"/>
          </a:xfrm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Ефимов </a:t>
            </a:r>
          </a:p>
          <a:p>
            <a:pPr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Сергей Анатольевич</a:t>
            </a:r>
          </a:p>
          <a:p>
            <a:pPr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.01.1981 – октябрь 2005 </a:t>
            </a:r>
          </a:p>
          <a:p>
            <a:pPr algn="ctr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с.Александровка</a:t>
            </a:r>
          </a:p>
          <a:p>
            <a:pPr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Награжден медалью  </a:t>
            </a:r>
          </a:p>
          <a:p>
            <a:pPr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«За отвагу»</a:t>
            </a:r>
          </a:p>
        </p:txBody>
      </p:sp>
      <p:pic>
        <p:nvPicPr>
          <p:cNvPr id="1026" name="Picture 2" descr="C:\Users\metod\Downloads\IMG_0001 (1).jpg"/>
          <p:cNvPicPr>
            <a:picLocks noChangeAspect="1" noChangeArrowheads="1"/>
          </p:cNvPicPr>
          <p:nvPr/>
        </p:nvPicPr>
        <p:blipFill>
          <a:blip r:embed="rId3" cstate="print"/>
          <a:srcRect l="5029" r="9291" b="3171"/>
          <a:stretch>
            <a:fillRect/>
          </a:stretch>
        </p:blipFill>
        <p:spPr bwMode="auto">
          <a:xfrm>
            <a:off x="-23241" y="27041"/>
            <a:ext cx="3875161" cy="43790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69781261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b="55305"/>
          <a:stretch>
            <a:fillRect/>
          </a:stretch>
        </p:blipFill>
        <p:spPr bwMode="auto">
          <a:xfrm>
            <a:off x="4198979" y="2143741"/>
            <a:ext cx="4945021" cy="4622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E:\Стефко В.А\PICT811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3"/>
          <a:stretch/>
        </p:blipFill>
        <p:spPr bwMode="auto">
          <a:xfrm rot="16200000">
            <a:off x="-103904" y="172296"/>
            <a:ext cx="4464498" cy="4130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E:\Стефко В.А\Стефко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44" t="56381" r="10301" b="18960"/>
          <a:stretch/>
        </p:blipFill>
        <p:spPr bwMode="auto">
          <a:xfrm>
            <a:off x="62917" y="4495801"/>
            <a:ext cx="4257055" cy="216537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sp>
        <p:nvSpPr>
          <p:cNvPr id="7" name="Текст 6"/>
          <p:cNvSpPr>
            <a:spLocks noGrp="1"/>
          </p:cNvSpPr>
          <p:nvPr>
            <p:ph type="body" sz="half" idx="4294967295"/>
          </p:nvPr>
        </p:nvSpPr>
        <p:spPr>
          <a:xfrm>
            <a:off x="4319972" y="161731"/>
            <a:ext cx="4788024" cy="57606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Стефко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Владимир Анатольевич</a:t>
            </a:r>
          </a:p>
          <a:p>
            <a:pPr algn="ctr"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09.09.1965 – 03.07.2010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</a:t>
            </a:r>
            <a:endPara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9781261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</TotalTime>
  <Words>112</Words>
  <Application>Microsoft Office PowerPoint</Application>
  <PresentationFormat>Экран (4:3)</PresentationFormat>
  <Paragraphs>49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Слава Героям Отечества!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VIA</cp:lastModifiedBy>
  <cp:revision>50</cp:revision>
  <dcterms:created xsi:type="dcterms:W3CDTF">2019-02-10T14:27:52Z</dcterms:created>
  <dcterms:modified xsi:type="dcterms:W3CDTF">2020-06-05T08:56:24Z</dcterms:modified>
</cp:coreProperties>
</file>